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6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7F283B-A457-4D5B-B35C-8ED52631FDDA}" v="41" dt="2026-07-17T11:01:33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Richard" userId="c2f10975f59b58f2" providerId="LiveId" clId="{B16EABF9-A052-42DD-8C6F-375DDEC77579}"/>
    <pc:docChg chg="undo custSel addSld delSld modSld">
      <pc:chgData name="Olivia Richard" userId="c2f10975f59b58f2" providerId="LiveId" clId="{B16EABF9-A052-42DD-8C6F-375DDEC77579}" dt="2026-07-17T11:02:33.331" v="371" actId="114"/>
      <pc:docMkLst>
        <pc:docMk/>
      </pc:docMkLst>
      <pc:sldChg chg="addSp delSp modSp mod modTransition setBg addAnim modAnim setClrOvrMap">
        <pc:chgData name="Olivia Richard" userId="c2f10975f59b58f2" providerId="LiveId" clId="{B16EABF9-A052-42DD-8C6F-375DDEC77579}" dt="2026-07-17T10:54:59.960" v="295"/>
        <pc:sldMkLst>
          <pc:docMk/>
          <pc:sldMk cId="1286977277" sldId="256"/>
        </pc:sldMkLst>
        <pc:spChg chg="mod ord">
          <ac:chgData name="Olivia Richard" userId="c2f10975f59b58f2" providerId="LiveId" clId="{B16EABF9-A052-42DD-8C6F-375DDEC77579}" dt="2026-07-17T10:26:31.891" v="233" actId="26606"/>
          <ac:spMkLst>
            <pc:docMk/>
            <pc:sldMk cId="1286977277" sldId="256"/>
            <ac:spMk id="2" creationId="{7F84F0EB-EEEA-9661-751B-624F5657AFF3}"/>
          </ac:spMkLst>
        </pc:spChg>
        <pc:spChg chg="del">
          <ac:chgData name="Olivia Richard" userId="c2f10975f59b58f2" providerId="LiveId" clId="{B16EABF9-A052-42DD-8C6F-375DDEC77579}" dt="2026-07-17T09:04:35.727" v="25" actId="478"/>
          <ac:spMkLst>
            <pc:docMk/>
            <pc:sldMk cId="1286977277" sldId="256"/>
            <ac:spMk id="3" creationId="{7351F64C-4391-355F-CC5F-F9EF54067BB1}"/>
          </ac:spMkLst>
        </pc:spChg>
        <pc:spChg chg="add del">
          <ac:chgData name="Olivia Richard" userId="c2f10975f59b58f2" providerId="LiveId" clId="{B16EABF9-A052-42DD-8C6F-375DDEC77579}" dt="2026-07-17T10:26:10.671" v="231" actId="478"/>
          <ac:spMkLst>
            <pc:docMk/>
            <pc:sldMk cId="1286977277" sldId="256"/>
            <ac:spMk id="5" creationId="{657D4320-7F86-DEE8-AA19-BF83C7FED97D}"/>
          </ac:spMkLst>
        </pc:spChg>
        <pc:spChg chg="add">
          <ac:chgData name="Olivia Richard" userId="c2f10975f59b58f2" providerId="LiveId" clId="{B16EABF9-A052-42DD-8C6F-375DDEC77579}" dt="2026-07-17T10:26:31.891" v="233" actId="26606"/>
          <ac:spMkLst>
            <pc:docMk/>
            <pc:sldMk cId="1286977277" sldId="256"/>
            <ac:spMk id="12" creationId="{71B2258F-86CA-4D4D-8270-BC05FCDEBFB3}"/>
          </ac:spMkLst>
        </pc:spChg>
        <pc:picChg chg="add mod">
          <ac:chgData name="Olivia Richard" userId="c2f10975f59b58f2" providerId="LiveId" clId="{B16EABF9-A052-42DD-8C6F-375DDEC77579}" dt="2026-07-17T10:26:31.891" v="233" actId="26606"/>
          <ac:picMkLst>
            <pc:docMk/>
            <pc:sldMk cId="1286977277" sldId="256"/>
            <ac:picMk id="7" creationId="{55CD2265-305B-55E0-85AF-8D6F77DBE6C4}"/>
          </ac:picMkLst>
        </pc:picChg>
      </pc:sldChg>
      <pc:sldChg chg="addSp delSp modSp new mod modTransition">
        <pc:chgData name="Olivia Richard" userId="c2f10975f59b58f2" providerId="LiveId" clId="{B16EABF9-A052-42DD-8C6F-375DDEC77579}" dt="2026-07-17T10:55:18.335" v="301"/>
        <pc:sldMkLst>
          <pc:docMk/>
          <pc:sldMk cId="3248590198" sldId="257"/>
        </pc:sldMkLst>
        <pc:spChg chg="mod">
          <ac:chgData name="Olivia Richard" userId="c2f10975f59b58f2" providerId="LiveId" clId="{B16EABF9-A052-42DD-8C6F-375DDEC77579}" dt="2026-07-17T10:54:36.386" v="291" actId="1076"/>
          <ac:spMkLst>
            <pc:docMk/>
            <pc:sldMk cId="3248590198" sldId="257"/>
            <ac:spMk id="2" creationId="{6394D841-A4DA-A990-5EFB-360639BA3C29}"/>
          </ac:spMkLst>
        </pc:spChg>
        <pc:spChg chg="del">
          <ac:chgData name="Olivia Richard" userId="c2f10975f59b58f2" providerId="LiveId" clId="{B16EABF9-A052-42DD-8C6F-375DDEC77579}" dt="2026-07-17T10:21:04.266" v="56" actId="478"/>
          <ac:spMkLst>
            <pc:docMk/>
            <pc:sldMk cId="3248590198" sldId="257"/>
            <ac:spMk id="3" creationId="{853DC02A-AA5A-A8E8-5B88-206B364F8A54}"/>
          </ac:spMkLst>
        </pc:spChg>
        <pc:picChg chg="add mod">
          <ac:chgData name="Olivia Richard" userId="c2f10975f59b58f2" providerId="LiveId" clId="{B16EABF9-A052-42DD-8C6F-375DDEC77579}" dt="2026-07-17T10:54:30.819" v="290" actId="1076"/>
          <ac:picMkLst>
            <pc:docMk/>
            <pc:sldMk cId="3248590198" sldId="257"/>
            <ac:picMk id="5" creationId="{4EA03BAD-017E-24D6-04D7-2B3DE637CAD0}"/>
          </ac:picMkLst>
        </pc:picChg>
      </pc:sldChg>
      <pc:sldChg chg="addSp delSp modSp new mod modTransition setBg">
        <pc:chgData name="Olivia Richard" userId="c2f10975f59b58f2" providerId="LiveId" clId="{B16EABF9-A052-42DD-8C6F-375DDEC77579}" dt="2026-07-17T10:55:39.729" v="308"/>
        <pc:sldMkLst>
          <pc:docMk/>
          <pc:sldMk cId="352325471" sldId="258"/>
        </pc:sldMkLst>
        <pc:spChg chg="mod">
          <ac:chgData name="Olivia Richard" userId="c2f10975f59b58f2" providerId="LiveId" clId="{B16EABF9-A052-42DD-8C6F-375DDEC77579}" dt="2026-07-17T10:54:13.464" v="287" actId="1076"/>
          <ac:spMkLst>
            <pc:docMk/>
            <pc:sldMk cId="352325471" sldId="258"/>
            <ac:spMk id="2" creationId="{BCE4469D-0555-2FDD-A413-C61F1248D629}"/>
          </ac:spMkLst>
        </pc:spChg>
        <pc:spChg chg="del">
          <ac:chgData name="Olivia Richard" userId="c2f10975f59b58f2" providerId="LiveId" clId="{B16EABF9-A052-42DD-8C6F-375DDEC77579}" dt="2026-07-17T10:21:49.492" v="120" actId="478"/>
          <ac:spMkLst>
            <pc:docMk/>
            <pc:sldMk cId="352325471" sldId="258"/>
            <ac:spMk id="3" creationId="{0D8DE813-D451-60E5-0952-71059B3A20C8}"/>
          </ac:spMkLst>
        </pc:spChg>
        <pc:spChg chg="add">
          <ac:chgData name="Olivia Richard" userId="c2f10975f59b58f2" providerId="LiveId" clId="{B16EABF9-A052-42DD-8C6F-375DDEC77579}" dt="2026-07-17T10:31:43.978" v="246" actId="26606"/>
          <ac:spMkLst>
            <pc:docMk/>
            <pc:sldMk cId="352325471" sldId="258"/>
            <ac:spMk id="9" creationId="{7D9D36D6-2AC5-46A1-A849-4C82D5264A3A}"/>
          </ac:spMkLst>
        </pc:spChg>
        <pc:picChg chg="add mod">
          <ac:chgData name="Olivia Richard" userId="c2f10975f59b58f2" providerId="LiveId" clId="{B16EABF9-A052-42DD-8C6F-375DDEC77579}" dt="2026-07-17T10:31:43.978" v="246" actId="26606"/>
          <ac:picMkLst>
            <pc:docMk/>
            <pc:sldMk cId="352325471" sldId="258"/>
            <ac:picMk id="4" creationId="{1B416436-99E8-C520-3C36-E4B38BB41815}"/>
          </ac:picMkLst>
        </pc:picChg>
      </pc:sldChg>
      <pc:sldChg chg="addSp delSp modSp new mod modTransition setBg addAnim modAnim">
        <pc:chgData name="Olivia Richard" userId="c2f10975f59b58f2" providerId="LiveId" clId="{B16EABF9-A052-42DD-8C6F-375DDEC77579}" dt="2026-07-17T10:55:49.208" v="310"/>
        <pc:sldMkLst>
          <pc:docMk/>
          <pc:sldMk cId="523302739" sldId="259"/>
        </pc:sldMkLst>
        <pc:spChg chg="mod">
          <ac:chgData name="Olivia Richard" userId="c2f10975f59b58f2" providerId="LiveId" clId="{B16EABF9-A052-42DD-8C6F-375DDEC77579}" dt="2026-07-17T10:33:50.748" v="250" actId="26606"/>
          <ac:spMkLst>
            <pc:docMk/>
            <pc:sldMk cId="523302739" sldId="259"/>
            <ac:spMk id="2" creationId="{B5E48055-3047-715C-0D47-9FB2021859EE}"/>
          </ac:spMkLst>
        </pc:spChg>
        <pc:spChg chg="del">
          <ac:chgData name="Olivia Richard" userId="c2f10975f59b58f2" providerId="LiveId" clId="{B16EABF9-A052-42DD-8C6F-375DDEC77579}" dt="2026-07-17T10:32:07.814" v="248" actId="478"/>
          <ac:spMkLst>
            <pc:docMk/>
            <pc:sldMk cId="523302739" sldId="259"/>
            <ac:spMk id="3" creationId="{4CD374C3-FDB3-377A-38B3-5CAE21FC2969}"/>
          </ac:spMkLst>
        </pc:spChg>
        <pc:spChg chg="add del">
          <ac:chgData name="Olivia Richard" userId="c2f10975f59b58f2" providerId="LiveId" clId="{B16EABF9-A052-42DD-8C6F-375DDEC77579}" dt="2026-07-17T10:39:08.644" v="256" actId="26606"/>
          <ac:spMkLst>
            <pc:docMk/>
            <pc:sldMk cId="523302739" sldId="259"/>
            <ac:spMk id="10" creationId="{7D9D36D6-2AC5-46A1-A849-4C82D5264A3A}"/>
          </ac:spMkLst>
        </pc:spChg>
        <pc:spChg chg="add">
          <ac:chgData name="Olivia Richard" userId="c2f10975f59b58f2" providerId="LiveId" clId="{B16EABF9-A052-42DD-8C6F-375DDEC77579}" dt="2026-07-17T10:39:08.644" v="256" actId="26606"/>
          <ac:spMkLst>
            <pc:docMk/>
            <pc:sldMk cId="523302739" sldId="259"/>
            <ac:spMk id="15" creationId="{7D9D36D6-2AC5-46A1-A849-4C82D5264A3A}"/>
          </ac:spMkLst>
        </pc:spChg>
        <pc:picChg chg="add del mod">
          <ac:chgData name="Olivia Richard" userId="c2f10975f59b58f2" providerId="LiveId" clId="{B16EABF9-A052-42DD-8C6F-375DDEC77579}" dt="2026-07-17T10:38:56.858" v="253" actId="478"/>
          <ac:picMkLst>
            <pc:docMk/>
            <pc:sldMk cId="523302739" sldId="259"/>
            <ac:picMk id="5" creationId="{DC16C85A-FDDB-8FAD-97F8-0485E078C584}"/>
          </ac:picMkLst>
        </pc:picChg>
        <pc:picChg chg="add mod">
          <ac:chgData name="Olivia Richard" userId="c2f10975f59b58f2" providerId="LiveId" clId="{B16EABF9-A052-42DD-8C6F-375DDEC77579}" dt="2026-07-17T10:39:08.644" v="256" actId="26606"/>
          <ac:picMkLst>
            <pc:docMk/>
            <pc:sldMk cId="523302739" sldId="259"/>
            <ac:picMk id="6" creationId="{2B9DD00B-C264-F2DC-58E0-1D309C34BD14}"/>
          </ac:picMkLst>
        </pc:picChg>
      </pc:sldChg>
      <pc:sldChg chg="addSp delSp modSp new mod modTransition setBg">
        <pc:chgData name="Olivia Richard" userId="c2f10975f59b58f2" providerId="LiveId" clId="{B16EABF9-A052-42DD-8C6F-375DDEC77579}" dt="2026-07-17T10:56:02.598" v="314"/>
        <pc:sldMkLst>
          <pc:docMk/>
          <pc:sldMk cId="1993841629" sldId="260"/>
        </pc:sldMkLst>
        <pc:spChg chg="mod ord">
          <ac:chgData name="Olivia Richard" userId="c2f10975f59b58f2" providerId="LiveId" clId="{B16EABF9-A052-42DD-8C6F-375DDEC77579}" dt="2026-07-17T10:40:13.915" v="261" actId="26606"/>
          <ac:spMkLst>
            <pc:docMk/>
            <pc:sldMk cId="1993841629" sldId="260"/>
            <ac:spMk id="2" creationId="{11840EE7-C9BD-9319-9511-0F0CB25118B8}"/>
          </ac:spMkLst>
        </pc:spChg>
        <pc:spChg chg="del">
          <ac:chgData name="Olivia Richard" userId="c2f10975f59b58f2" providerId="LiveId" clId="{B16EABF9-A052-42DD-8C6F-375DDEC77579}" dt="2026-07-17T10:32:03.995" v="247" actId="478"/>
          <ac:spMkLst>
            <pc:docMk/>
            <pc:sldMk cId="1993841629" sldId="260"/>
            <ac:spMk id="3" creationId="{FAA3BBB1-7681-1779-503B-9DCFF4F402F8}"/>
          </ac:spMkLst>
        </pc:spChg>
        <pc:spChg chg="add del">
          <ac:chgData name="Olivia Richard" userId="c2f10975f59b58f2" providerId="LiveId" clId="{B16EABF9-A052-42DD-8C6F-375DDEC77579}" dt="2026-07-17T10:40:13.915" v="261" actId="26606"/>
          <ac:spMkLst>
            <pc:docMk/>
            <pc:sldMk cId="1993841629" sldId="260"/>
            <ac:spMk id="10" creationId="{37C89E4B-3C9F-44B9-8B86-D9E3D112D8EC}"/>
          </ac:spMkLst>
        </pc:spChg>
        <pc:spChg chg="add del">
          <ac:chgData name="Olivia Richard" userId="c2f10975f59b58f2" providerId="LiveId" clId="{B16EABF9-A052-42DD-8C6F-375DDEC77579}" dt="2026-07-17T10:40:13.905" v="260" actId="26606"/>
          <ac:spMkLst>
            <pc:docMk/>
            <pc:sldMk cId="1993841629" sldId="260"/>
            <ac:spMk id="19" creationId="{53F29798-D584-4792-9B62-3F5F5C36D619}"/>
          </ac:spMkLst>
        </pc:spChg>
        <pc:spChg chg="add">
          <ac:chgData name="Olivia Richard" userId="c2f10975f59b58f2" providerId="LiveId" clId="{B16EABF9-A052-42DD-8C6F-375DDEC77579}" dt="2026-07-17T10:40:13.915" v="261" actId="26606"/>
          <ac:spMkLst>
            <pc:docMk/>
            <pc:sldMk cId="1993841629" sldId="260"/>
            <ac:spMk id="21" creationId="{178FB36B-5BFE-42CA-BC60-1115E0D95EEC}"/>
          </ac:spMkLst>
        </pc:spChg>
        <pc:spChg chg="add">
          <ac:chgData name="Olivia Richard" userId="c2f10975f59b58f2" providerId="LiveId" clId="{B16EABF9-A052-42DD-8C6F-375DDEC77579}" dt="2026-07-17T10:40:13.915" v="261" actId="26606"/>
          <ac:spMkLst>
            <pc:docMk/>
            <pc:sldMk cId="1993841629" sldId="260"/>
            <ac:spMk id="22" creationId="{ECC07320-C2CA-4E29-8481-9D9E143C7788}"/>
          </ac:spMkLst>
        </pc:spChg>
        <pc:picChg chg="add mod ord">
          <ac:chgData name="Olivia Richard" userId="c2f10975f59b58f2" providerId="LiveId" clId="{B16EABF9-A052-42DD-8C6F-375DDEC77579}" dt="2026-07-17T10:40:30.630" v="265" actId="1076"/>
          <ac:picMkLst>
            <pc:docMk/>
            <pc:sldMk cId="1993841629" sldId="260"/>
            <ac:picMk id="5" creationId="{7BB43288-B959-627D-BA81-C2EBA24FC643}"/>
          </ac:picMkLst>
        </pc:picChg>
        <pc:cxnChg chg="add del">
          <ac:chgData name="Olivia Richard" userId="c2f10975f59b58f2" providerId="LiveId" clId="{B16EABF9-A052-42DD-8C6F-375DDEC77579}" dt="2026-07-17T10:40:13.915" v="261" actId="26606"/>
          <ac:cxnSpMkLst>
            <pc:docMk/>
            <pc:sldMk cId="1993841629" sldId="260"/>
            <ac:cxnSpMk id="12" creationId="{AA2EAA10-076F-46BD-8F0F-B9A2FB77A85C}"/>
          </ac:cxnSpMkLst>
        </pc:cxnChg>
        <pc:cxnChg chg="add del">
          <ac:chgData name="Olivia Richard" userId="c2f10975f59b58f2" providerId="LiveId" clId="{B16EABF9-A052-42DD-8C6F-375DDEC77579}" dt="2026-07-17T10:40:13.915" v="261" actId="26606"/>
          <ac:cxnSpMkLst>
            <pc:docMk/>
            <pc:sldMk cId="1993841629" sldId="260"/>
            <ac:cxnSpMk id="14" creationId="{D891E407-403B-4764-86C9-33A56D3BCAA3}"/>
          </ac:cxnSpMkLst>
        </pc:cxnChg>
      </pc:sldChg>
      <pc:sldChg chg="addSp delSp modSp add del mod">
        <pc:chgData name="Olivia Richard" userId="c2f10975f59b58f2" providerId="LiveId" clId="{B16EABF9-A052-42DD-8C6F-375DDEC77579}" dt="2026-07-17T10:42:07.480" v="278" actId="47"/>
        <pc:sldMkLst>
          <pc:docMk/>
          <pc:sldMk cId="1916517672" sldId="261"/>
        </pc:sldMkLst>
        <pc:spChg chg="mod">
          <ac:chgData name="Olivia Richard" userId="c2f10975f59b58f2" providerId="LiveId" clId="{B16EABF9-A052-42DD-8C6F-375DDEC77579}" dt="2026-07-17T10:23:33.158" v="179" actId="20577"/>
          <ac:spMkLst>
            <pc:docMk/>
            <pc:sldMk cId="1916517672" sldId="261"/>
            <ac:spMk id="3" creationId="{665AF30C-9E53-69BD-3E15-D8B72444E1AD}"/>
          </ac:spMkLst>
        </pc:spChg>
        <pc:picChg chg="add del">
          <ac:chgData name="Olivia Richard" userId="c2f10975f59b58f2" providerId="LiveId" clId="{B16EABF9-A052-42DD-8C6F-375DDEC77579}" dt="2026-07-17T10:40:44.462" v="267" actId="478"/>
          <ac:picMkLst>
            <pc:docMk/>
            <pc:sldMk cId="1916517672" sldId="261"/>
            <ac:picMk id="5" creationId="{A0443835-BB60-B794-2725-B727DDA00866}"/>
          </ac:picMkLst>
        </pc:picChg>
        <pc:picChg chg="add mod ord">
          <ac:chgData name="Olivia Richard" userId="c2f10975f59b58f2" providerId="LiveId" clId="{B16EABF9-A052-42DD-8C6F-375DDEC77579}" dt="2026-07-17T10:41:21.336" v="270" actId="29295"/>
          <ac:picMkLst>
            <pc:docMk/>
            <pc:sldMk cId="1916517672" sldId="261"/>
            <ac:picMk id="7" creationId="{DB0001A2-8D80-5A9F-FD1D-3080B61496CF}"/>
          </ac:picMkLst>
        </pc:picChg>
      </pc:sldChg>
      <pc:sldChg chg="addSp delSp modSp new mod modTransition">
        <pc:chgData name="Olivia Richard" userId="c2f10975f59b58f2" providerId="LiveId" clId="{B16EABF9-A052-42DD-8C6F-375DDEC77579}" dt="2026-07-17T10:56:22.742" v="318"/>
        <pc:sldMkLst>
          <pc:docMk/>
          <pc:sldMk cId="3103133077" sldId="262"/>
        </pc:sldMkLst>
        <pc:spChg chg="mod">
          <ac:chgData name="Olivia Richard" userId="c2f10975f59b58f2" providerId="LiveId" clId="{B16EABF9-A052-42DD-8C6F-375DDEC77579}" dt="2026-07-17T10:54:01.811" v="286" actId="1076"/>
          <ac:spMkLst>
            <pc:docMk/>
            <pc:sldMk cId="3103133077" sldId="262"/>
            <ac:spMk id="2" creationId="{5E0CA2BE-B649-9522-BCC3-E76C9CAAF22B}"/>
          </ac:spMkLst>
        </pc:spChg>
        <pc:spChg chg="del mod">
          <ac:chgData name="Olivia Richard" userId="c2f10975f59b58f2" providerId="LiveId" clId="{B16EABF9-A052-42DD-8C6F-375DDEC77579}" dt="2026-07-17T10:25:14.783" v="226" actId="478"/>
          <ac:spMkLst>
            <pc:docMk/>
            <pc:sldMk cId="3103133077" sldId="262"/>
            <ac:spMk id="3" creationId="{48C33B6A-C1B7-E882-49C7-DA12A4F0D9F1}"/>
          </ac:spMkLst>
        </pc:spChg>
        <pc:spChg chg="add del mod">
          <ac:chgData name="Olivia Richard" userId="c2f10975f59b58f2" providerId="LiveId" clId="{B16EABF9-A052-42DD-8C6F-375DDEC77579}" dt="2026-07-17T10:25:16.638" v="227" actId="478"/>
          <ac:spMkLst>
            <pc:docMk/>
            <pc:sldMk cId="3103133077" sldId="262"/>
            <ac:spMk id="5" creationId="{9461818B-3C22-687A-1DE6-702A42A9E2FD}"/>
          </ac:spMkLst>
        </pc:spChg>
        <pc:picChg chg="add mod">
          <ac:chgData name="Olivia Richard" userId="c2f10975f59b58f2" providerId="LiveId" clId="{B16EABF9-A052-42DD-8C6F-375DDEC77579}" dt="2026-07-17T10:53:50.773" v="285" actId="1076"/>
          <ac:picMkLst>
            <pc:docMk/>
            <pc:sldMk cId="3103133077" sldId="262"/>
            <ac:picMk id="7" creationId="{4FA82B46-3082-24F4-6905-0AD2D1347093}"/>
          </ac:picMkLst>
        </pc:picChg>
      </pc:sldChg>
      <pc:sldChg chg="add del modTransition">
        <pc:chgData name="Olivia Richard" userId="c2f10975f59b58f2" providerId="LiveId" clId="{B16EABF9-A052-42DD-8C6F-375DDEC77579}" dt="2026-07-17T10:58:25.606" v="335" actId="47"/>
        <pc:sldMkLst>
          <pc:docMk/>
          <pc:sldMk cId="10479335" sldId="263"/>
        </pc:sldMkLst>
      </pc:sldChg>
      <pc:sldChg chg="addSp delSp modSp new mod modTransition">
        <pc:chgData name="Olivia Richard" userId="c2f10975f59b58f2" providerId="LiveId" clId="{B16EABF9-A052-42DD-8C6F-375DDEC77579}" dt="2026-07-17T11:01:33.200" v="369"/>
        <pc:sldMkLst>
          <pc:docMk/>
          <pc:sldMk cId="1254811603" sldId="264"/>
        </pc:sldMkLst>
        <pc:spChg chg="mod">
          <ac:chgData name="Olivia Richard" userId="c2f10975f59b58f2" providerId="LiveId" clId="{B16EABF9-A052-42DD-8C6F-375DDEC77579}" dt="2026-07-17T11:01:16.227" v="362" actId="1076"/>
          <ac:spMkLst>
            <pc:docMk/>
            <pc:sldMk cId="1254811603" sldId="264"/>
            <ac:spMk id="2" creationId="{C8300CFB-76C5-8D75-F414-C41D64A7BE74}"/>
          </ac:spMkLst>
        </pc:spChg>
        <pc:spChg chg="del">
          <ac:chgData name="Olivia Richard" userId="c2f10975f59b58f2" providerId="LiveId" clId="{B16EABF9-A052-42DD-8C6F-375DDEC77579}" dt="2026-07-17T11:00:47.179" v="358" actId="478"/>
          <ac:spMkLst>
            <pc:docMk/>
            <pc:sldMk cId="1254811603" sldId="264"/>
            <ac:spMk id="3" creationId="{EBDA5FAC-9505-CDAF-ED59-B78A782A333A}"/>
          </ac:spMkLst>
        </pc:spChg>
        <pc:picChg chg="add mod">
          <ac:chgData name="Olivia Richard" userId="c2f10975f59b58f2" providerId="LiveId" clId="{B16EABF9-A052-42DD-8C6F-375DDEC77579}" dt="2026-07-17T11:01:25.287" v="365" actId="1076"/>
          <ac:picMkLst>
            <pc:docMk/>
            <pc:sldMk cId="1254811603" sldId="264"/>
            <ac:picMk id="4" creationId="{D4FBF86E-D4AF-D878-9A38-55681BE072BE}"/>
          </ac:picMkLst>
        </pc:picChg>
      </pc:sldChg>
      <pc:sldChg chg="addSp delSp modSp add mod modTransition">
        <pc:chgData name="Olivia Richard" userId="c2f10975f59b58f2" providerId="LiveId" clId="{B16EABF9-A052-42DD-8C6F-375DDEC77579}" dt="2026-07-17T11:02:27.705" v="370" actId="114"/>
        <pc:sldMkLst>
          <pc:docMk/>
          <pc:sldMk cId="72597494" sldId="265"/>
        </pc:sldMkLst>
        <pc:spChg chg="mod">
          <ac:chgData name="Olivia Richard" userId="c2f10975f59b58f2" providerId="LiveId" clId="{B16EABF9-A052-42DD-8C6F-375DDEC77579}" dt="2026-07-17T10:41:56.651" v="273" actId="26606"/>
          <ac:spMkLst>
            <pc:docMk/>
            <pc:sldMk cId="72597494" sldId="265"/>
            <ac:spMk id="2" creationId="{50411CC8-C622-8110-2F9F-AAA2623FB1FC}"/>
          </ac:spMkLst>
        </pc:spChg>
        <pc:spChg chg="add mod">
          <ac:chgData name="Olivia Richard" userId="c2f10975f59b58f2" providerId="LiveId" clId="{B16EABF9-A052-42DD-8C6F-375DDEC77579}" dt="2026-07-17T11:02:27.705" v="370" actId="114"/>
          <ac:spMkLst>
            <pc:docMk/>
            <pc:sldMk cId="72597494" sldId="265"/>
            <ac:spMk id="3" creationId="{2AF88504-533C-BA80-3EBA-2BF2FC6A9906}"/>
          </ac:spMkLst>
        </pc:spChg>
        <pc:spChg chg="del">
          <ac:chgData name="Olivia Richard" userId="c2f10975f59b58f2" providerId="LiveId" clId="{B16EABF9-A052-42DD-8C6F-375DDEC77579}" dt="2026-07-17T10:41:56.651" v="273" actId="26606"/>
          <ac:spMkLst>
            <pc:docMk/>
            <pc:sldMk cId="72597494" sldId="265"/>
            <ac:spMk id="21" creationId="{6EFC8258-4C70-1ED2-9BED-785234629B3E}"/>
          </ac:spMkLst>
        </pc:spChg>
        <pc:spChg chg="del">
          <ac:chgData name="Olivia Richard" userId="c2f10975f59b58f2" providerId="LiveId" clId="{B16EABF9-A052-42DD-8C6F-375DDEC77579}" dt="2026-07-17T10:41:56.651" v="273" actId="26606"/>
          <ac:spMkLst>
            <pc:docMk/>
            <pc:sldMk cId="72597494" sldId="265"/>
            <ac:spMk id="22" creationId="{882E79D5-60E8-8DD7-7BB2-10BA5C654CC7}"/>
          </ac:spMkLst>
        </pc:spChg>
        <pc:spChg chg="add">
          <ac:chgData name="Olivia Richard" userId="c2f10975f59b58f2" providerId="LiveId" clId="{B16EABF9-A052-42DD-8C6F-375DDEC77579}" dt="2026-07-17T10:41:56.651" v="273" actId="26606"/>
          <ac:spMkLst>
            <pc:docMk/>
            <pc:sldMk cId="72597494" sldId="265"/>
            <ac:spMk id="27" creationId="{04812C46-200A-4DEB-A05E-3ED6C68C2387}"/>
          </ac:spMkLst>
        </pc:spChg>
        <pc:spChg chg="add">
          <ac:chgData name="Olivia Richard" userId="c2f10975f59b58f2" providerId="LiveId" clId="{B16EABF9-A052-42DD-8C6F-375DDEC77579}" dt="2026-07-17T10:41:56.651" v="273" actId="26606"/>
          <ac:spMkLst>
            <pc:docMk/>
            <pc:sldMk cId="72597494" sldId="265"/>
            <ac:spMk id="29" creationId="{D1EA859B-E555-4109-94F3-6700E046E008}"/>
          </ac:spMkLst>
        </pc:spChg>
      </pc:sldChg>
      <pc:sldChg chg="addSp modSp add mod modTransition">
        <pc:chgData name="Olivia Richard" userId="c2f10975f59b58f2" providerId="LiveId" clId="{B16EABF9-A052-42DD-8C6F-375DDEC77579}" dt="2026-07-17T11:02:33.331" v="371" actId="114"/>
        <pc:sldMkLst>
          <pc:docMk/>
          <pc:sldMk cId="1462323870" sldId="266"/>
        </pc:sldMkLst>
        <pc:spChg chg="mod">
          <ac:chgData name="Olivia Richard" userId="c2f10975f59b58f2" providerId="LiveId" clId="{B16EABF9-A052-42DD-8C6F-375DDEC77579}" dt="2026-07-17T10:57:11.279" v="322" actId="1076"/>
          <ac:spMkLst>
            <pc:docMk/>
            <pc:sldMk cId="1462323870" sldId="266"/>
            <ac:spMk id="2" creationId="{4DC72A6E-4462-54C0-D100-EEFFEEF41D05}"/>
          </ac:spMkLst>
        </pc:spChg>
        <pc:spChg chg="add mod">
          <ac:chgData name="Olivia Richard" userId="c2f10975f59b58f2" providerId="LiveId" clId="{B16EABF9-A052-42DD-8C6F-375DDEC77579}" dt="2026-07-17T11:02:33.331" v="371" actId="114"/>
          <ac:spMkLst>
            <pc:docMk/>
            <pc:sldMk cId="1462323870" sldId="266"/>
            <ac:spMk id="3" creationId="{D44EB946-17E7-8BBE-F5B4-091A56EA6039}"/>
          </ac:spMkLst>
        </pc:spChg>
        <pc:picChg chg="mod">
          <ac:chgData name="Olivia Richard" userId="c2f10975f59b58f2" providerId="LiveId" clId="{B16EABF9-A052-42DD-8C6F-375DDEC77579}" dt="2026-07-17T10:58:03.173" v="331" actId="14100"/>
          <ac:picMkLst>
            <pc:docMk/>
            <pc:sldMk cId="1462323870" sldId="266"/>
            <ac:picMk id="7" creationId="{4F125BAC-2809-5ED9-C03D-CAF3766D9BF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16066A-1EE4-EDF9-C815-B0E232BFE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F7975A-C5AB-9E67-5A0B-285EEDE14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9DC520-126E-D67A-2126-553682A3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68E330-F125-3808-A1E8-8E1C9B11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3A6C4A-B904-E4DA-27DF-BCA8DCB1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710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96FC2B-CDA0-05A4-9678-6C8561AFB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03B242A-70EF-C6E2-00A7-F2BD24919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0AFABE-A3BC-2C1E-FBD0-3309A629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D86A05-ADF3-7CAF-6995-0D98CBB10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F94B20-C101-F114-6355-23599514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33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34C6752-2DA6-9094-7362-3985DEEDAC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FED1FF-BC82-CD1C-B079-A2FBA770B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A1CE66-932A-1E0C-11AA-E9688741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4E9101-5B66-D06D-6BFD-18B9D2D4C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99A270-2FAD-ACE1-3CE8-4D764283E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BF3581-9E6D-CE8E-7CA7-A592130A2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14C1E1-5BB0-4360-12FD-50B768972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520950-6B17-FB5E-6BD1-92E7AF813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CA73BA-EEBE-5DDF-346D-A85C6775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8BF490-56C3-8B09-7D10-8C6C32969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75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1AC824-73A6-09CE-CA08-4CB914A7E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A1D206-901D-611F-7350-13F229BA3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7604E7-9BBE-2FF9-FDD4-B1EDACF72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A0DCE4-5ED9-93CD-5161-EE8FF5B2E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D5D03C-08CD-981D-D23B-1B75E6AD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7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11F8DA-DB87-C01D-2741-BDB9E6D1C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95ABE4-A5A8-B38F-CFB7-04D272CF1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D55900-AA90-97FF-B29B-DFA0C031D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D38CA3-1B31-3509-34AF-651D6EC8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38D6B9C-5570-917E-8D61-EB7DBBA59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4B9221-9313-E253-5835-D1E40AD9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55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F438D4-D89F-EBED-3CF8-25409D215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E5CCF9-22FC-9FA1-43E8-7514C4A76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0F523F-1C8E-94D7-E35D-693E2383C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CE6FD11-FB36-E1F2-31CD-1A1292EE2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8A594E6-6EAE-5775-6E59-949EF5968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F299FED-03A4-8419-7268-608AD01B5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B48A5E-2C27-44B1-842B-2A2705F7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4544E57-241E-F666-3FE6-210E594D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38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A85AB0-2D3F-AB33-C2F2-71263155A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5716058-0284-3D4E-B560-25459739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43F5483-9586-A4ED-5669-36806E1FC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F6890D4-DFCF-AE07-E87B-778BE53B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656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887DD0D-423E-6683-1DC2-5B624F41C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E214FDD-4DC3-7378-3063-6B571EB3E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3F29DE-F128-0FCD-6E63-41F90D98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52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C15A44-D55E-4FBD-FA50-F2359C2E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949537-B98C-E31B-A3B9-21AF80A8E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F50F61-4055-E58C-D83D-1115FA229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EB6A09-3B76-991D-2689-8A384A65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0CB5E6-1248-6347-BD58-252DCFD6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943A13B-28F2-3B15-00CE-2AFC56BF0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72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E170C8-5A23-667E-2751-61DF547C3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4E292D4-B947-82EF-DF85-43C04F2E8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40DF96-C925-9B3E-451F-C2A4909B1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E882AA1-4D21-C7BC-5298-BC157B95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3FD2C7-7616-7E8F-D17E-5BFB4664A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A95A21-3E74-6385-5C65-EB2C97E99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257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9E9B1A9-5044-D956-6518-7B9FB33A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E82BE5-30A4-D1BB-60CC-CC118F13D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0ACE42-1B8C-41F5-424E-1E091888B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2206AC-E09D-424F-A274-8C92CA790037}" type="datetimeFigureOut">
              <a:rPr lang="fr-FR" smtClean="0"/>
              <a:t>17/07/2026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912271-9D42-34C3-2417-ABF8D8BC1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6E6914-328B-319A-ABE1-7B8C40B656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363DE6-3BAC-46B6-A729-CA98C44D0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746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CD2265-305B-55E0-85AF-8D6F77DBE6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1573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F84F0EB-EEEA-9661-751B-624F5657A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FFFF"/>
                </a:solidFill>
                <a:latin typeface="Aptos Light" panose="020B0004020202020204" pitchFamily="34" charset="0"/>
              </a:rPr>
              <a:t>Master’s</a:t>
            </a:r>
            <a:r>
              <a:rPr lang="fr-FR" dirty="0">
                <a:solidFill>
                  <a:srgbClr val="FFFFFF"/>
                </a:solidFill>
                <a:latin typeface="Aptos Light" panose="020B0004020202020204" pitchFamily="34" charset="0"/>
              </a:rPr>
              <a:t> Commission Auch</a:t>
            </a:r>
          </a:p>
        </p:txBody>
      </p:sp>
    </p:spTree>
    <p:extLst>
      <p:ext uri="{BB962C8B-B14F-4D97-AF65-F5344CB8AC3E}">
        <p14:creationId xmlns:p14="http://schemas.microsoft.com/office/powerpoint/2010/main" val="1286977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94D841-A4DA-A990-5EFB-360639BA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385" y="2766218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/>
              <a:t>Qu’est-ce qui te</a:t>
            </a:r>
            <a:br>
              <a:rPr lang="fr-FR" dirty="0"/>
            </a:br>
            <a:r>
              <a:rPr lang="fr-FR" dirty="0"/>
              <a:t>définit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A03BAD-017E-24D6-04D7-2B3DE637C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351" y="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901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CE4469D-0555-2FDD-A413-C61F1248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558" y="1757432"/>
            <a:ext cx="5998840" cy="33431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Seigneur, </a:t>
            </a:r>
            <a:r>
              <a:rPr lang="en-US" sz="5200" dirty="0" err="1"/>
              <a:t>permets</a:t>
            </a:r>
            <a:r>
              <a:rPr lang="en-US" sz="5200" dirty="0"/>
              <a:t>-moi de me voir </a:t>
            </a:r>
            <a:r>
              <a:rPr lang="en-US" sz="5200" dirty="0" err="1"/>
              <a:t>comme</a:t>
            </a:r>
            <a:r>
              <a:rPr lang="en-US" sz="5200" dirty="0"/>
              <a:t> </a:t>
            </a:r>
            <a:r>
              <a:rPr lang="en-US" sz="5200" dirty="0" err="1"/>
              <a:t>toi</a:t>
            </a:r>
            <a:r>
              <a:rPr lang="en-US" sz="5200" dirty="0"/>
              <a:t> </a:t>
            </a:r>
            <a:r>
              <a:rPr lang="en-US" sz="5200" dirty="0" err="1"/>
              <a:t>tu</a:t>
            </a:r>
            <a:r>
              <a:rPr lang="en-US" sz="5200" dirty="0"/>
              <a:t> me </a:t>
            </a:r>
            <a:r>
              <a:rPr lang="en-US" sz="5200" dirty="0" err="1"/>
              <a:t>vois</a:t>
            </a:r>
            <a:r>
              <a:rPr lang="en-US" sz="5200" dirty="0"/>
              <a:t>.</a:t>
            </a:r>
          </a:p>
        </p:txBody>
      </p:sp>
      <p:pic>
        <p:nvPicPr>
          <p:cNvPr id="4" name="Image 3" descr="Image d’Épingle Story">
            <a:extLst>
              <a:ext uri="{FF2B5EF4-FFF2-40B4-BE49-F238E27FC236}">
                <a16:creationId xmlns:a16="http://schemas.microsoft.com/office/drawing/2014/main" id="{1B416436-99E8-C520-3C36-E4B38BB418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26"/>
          <a:stretch>
            <a:fillRect/>
          </a:stretch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547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E48055-3047-715C-0D47-9FB20218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955" y="552182"/>
            <a:ext cx="5998840" cy="33431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/>
              <a:t>L’intimité</a:t>
            </a:r>
            <a:r>
              <a:rPr lang="en-US" sz="5200" dirty="0"/>
              <a:t> avec Dieu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9DD00B-C264-F2DC-58E0-1D309C34BD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23"/>
          <a:stretch>
            <a:fillRect/>
          </a:stretch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027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B43288-B959-627D-BA81-C2EBA24FC6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6" r="4756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840EE7-C9BD-9319-9511-0F0CB2511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Les relations</a:t>
            </a:r>
          </a:p>
        </p:txBody>
      </p:sp>
    </p:spTree>
    <p:extLst>
      <p:ext uri="{BB962C8B-B14F-4D97-AF65-F5344CB8AC3E}">
        <p14:creationId xmlns:p14="http://schemas.microsoft.com/office/powerpoint/2010/main" val="199384162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4AB20-8FF5-9D40-C5AA-9D398B994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6B8926-1122-5D70-0D92-2447A49218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6" r="4756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411CC8-C622-8110-2F9F-AAA2623FB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/>
              <a:t>Les relations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F88504-533C-BA80-3EBA-2BF2FC6A9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dirty="0"/>
              <a:t>Tout comme le fer aiguise le fer, l'homme s'aiguise au contact de son prochain.</a:t>
            </a:r>
          </a:p>
          <a:p>
            <a:pPr marL="0" indent="0">
              <a:buNone/>
            </a:pPr>
            <a:r>
              <a:rPr lang="fr-FR" sz="3600" i="1" dirty="0"/>
              <a:t>Proverbe 27.17</a:t>
            </a:r>
          </a:p>
        </p:txBody>
      </p:sp>
    </p:spTree>
    <p:extLst>
      <p:ext uri="{BB962C8B-B14F-4D97-AF65-F5344CB8AC3E}">
        <p14:creationId xmlns:p14="http://schemas.microsoft.com/office/powerpoint/2010/main" val="725974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0CA2BE-B649-9522-BCC3-E76C9CAA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605" y="2766218"/>
            <a:ext cx="10515600" cy="1325563"/>
          </a:xfrm>
        </p:spPr>
        <p:txBody>
          <a:bodyPr/>
          <a:lstStyle/>
          <a:p>
            <a:r>
              <a:rPr lang="fr-FR" dirty="0"/>
              <a:t>La résilience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A82B46-3082-24F4-6905-0AD2D134709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-114936" y="0"/>
            <a:ext cx="6927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3307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E7791-FD73-ACAC-0B8D-1AFEF70E9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C72A6E-4462-54C0-D100-EEFFEEF41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6622" y="500062"/>
            <a:ext cx="10515600" cy="1325563"/>
          </a:xfrm>
        </p:spPr>
        <p:txBody>
          <a:bodyPr/>
          <a:lstStyle/>
          <a:p>
            <a:r>
              <a:rPr lang="fr-FR" dirty="0"/>
              <a:t>La résilience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125BAC-2809-5ED9-C03D-CAF3766D9BF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0" y="0"/>
            <a:ext cx="1844254" cy="1825625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4EB946-17E7-8BBE-F5B4-091A56EA6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Ne vous inquiétez donc pas et ne dites pas: ‘Que mangerons-nous? Que boirons-nous? Avec quoi nous habillerons-nous?’ </a:t>
            </a:r>
          </a:p>
          <a:p>
            <a:pPr marL="0" indent="0">
              <a:buNone/>
            </a:pPr>
            <a:r>
              <a:rPr lang="fr-FR" dirty="0"/>
              <a:t>En effet, tout cela, ce sont les membres des autres peuples qui le recherchent. Or, votre Père céleste sait que vous en avez besoin. </a:t>
            </a:r>
          </a:p>
          <a:p>
            <a:pPr marL="0" indent="0">
              <a:buNone/>
            </a:pPr>
            <a:r>
              <a:rPr lang="fr-FR" dirty="0"/>
              <a:t>Recherchez d'abord le royaume et la justice de Dieu, et tout cela vous sera donné en plus. </a:t>
            </a:r>
          </a:p>
          <a:p>
            <a:pPr marL="0" indent="0">
              <a:buNone/>
            </a:pPr>
            <a:r>
              <a:rPr lang="fr-FR" dirty="0"/>
              <a:t>Ne vous inquiétez donc pas du lendemain, car le lendemain prendra soin de lui-même. A chaque jour suffit sa peine.</a:t>
            </a:r>
          </a:p>
          <a:p>
            <a:pPr marL="0" indent="0">
              <a:buNone/>
            </a:pPr>
            <a:r>
              <a:rPr lang="fr-FR" i="1" dirty="0"/>
              <a:t>Matthieu 6.31-34</a:t>
            </a:r>
          </a:p>
        </p:txBody>
      </p:sp>
    </p:spTree>
    <p:extLst>
      <p:ext uri="{BB962C8B-B14F-4D97-AF65-F5344CB8AC3E}">
        <p14:creationId xmlns:p14="http://schemas.microsoft.com/office/powerpoint/2010/main" val="14623238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300CFB-76C5-8D75-F414-C41D64A7B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9393" y="2766217"/>
            <a:ext cx="10515600" cy="1325563"/>
          </a:xfrm>
        </p:spPr>
        <p:txBody>
          <a:bodyPr/>
          <a:lstStyle/>
          <a:p>
            <a:r>
              <a:rPr lang="fr-FR" dirty="0"/>
              <a:t>Revenir à l’essentiel</a:t>
            </a:r>
          </a:p>
        </p:txBody>
      </p:sp>
      <p:pic>
        <p:nvPicPr>
          <p:cNvPr id="4" name="Image 3" descr="Image d’Épingle Story">
            <a:extLst>
              <a:ext uri="{FF2B5EF4-FFF2-40B4-BE49-F238E27FC236}">
                <a16:creationId xmlns:a16="http://schemas.microsoft.com/office/drawing/2014/main" id="{D4FBF86E-D4AF-D878-9A38-55681BE07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3753" y="-34777"/>
            <a:ext cx="6943146" cy="694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116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Grand écran</PresentationFormat>
  <Paragraphs>16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Thème Office</vt:lpstr>
      <vt:lpstr>Master’s Commission Auch</vt:lpstr>
      <vt:lpstr>Qu’est-ce qui te définit ?</vt:lpstr>
      <vt:lpstr>Seigneur, permets-moi de me voir comme toi tu me vois.</vt:lpstr>
      <vt:lpstr>L’intimité avec Dieu</vt:lpstr>
      <vt:lpstr>Les relations</vt:lpstr>
      <vt:lpstr>Les relations</vt:lpstr>
      <vt:lpstr>La résilience</vt:lpstr>
      <vt:lpstr>La résilience</vt:lpstr>
      <vt:lpstr>Revenir à l’essentiel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Olivia Richard</dc:creator>
  <cp:lastModifiedBy>Olivia Richard</cp:lastModifiedBy>
  <cp:revision>1</cp:revision>
  <dcterms:created xsi:type="dcterms:W3CDTF">2026-07-17T09:02:14Z</dcterms:created>
  <dcterms:modified xsi:type="dcterms:W3CDTF">2026-07-17T11:02:36Z</dcterms:modified>
</cp:coreProperties>
</file>